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73" r:id="rId4"/>
    <p:sldId id="263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2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B448D-C012-4C84-B5E7-A3BCB1B63773}" type="datetimeFigureOut">
              <a:rPr lang="en-IL" smtClean="0"/>
              <a:t>23/06/2021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011B-14CD-4C46-880D-0FDFCB3AA6D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082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69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89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8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415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6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6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550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08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9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2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0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15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46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85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3387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07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68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09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822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45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7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443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976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080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972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30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931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03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9346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564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084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7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937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14049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789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89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13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8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79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20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53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1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1654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2" r:id="rId30"/>
    <p:sldLayoutId id="2147483693" r:id="rId31"/>
    <p:sldLayoutId id="214748369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phyte96/Basketball-Optimal-Weigh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sketball.realgm.com/n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Basketball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25600" y="3429000"/>
            <a:ext cx="6389600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Is there optimal weight for a player?</a:t>
            </a:r>
            <a:endParaRPr sz="2933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3;p38">
            <a:extLst>
              <a:ext uri="{FF2B5EF4-FFF2-40B4-BE49-F238E27FC236}">
                <a16:creationId xmlns:a16="http://schemas.microsoft.com/office/drawing/2014/main" id="{0481EEEE-858D-4AC6-9D3B-61B32BC629DC}"/>
              </a:ext>
            </a:extLst>
          </p:cNvPr>
          <p:cNvSpPr txBox="1">
            <a:spLocks/>
          </p:cNvSpPr>
          <p:nvPr/>
        </p:nvSpPr>
        <p:spPr>
          <a:xfrm>
            <a:off x="7474338" y="5831625"/>
            <a:ext cx="67408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kern="0" dirty="0"/>
              <a:t>Itai Markovetzky</a:t>
            </a:r>
          </a:p>
          <a:p>
            <a:pPr marL="0" indent="0"/>
            <a:r>
              <a:rPr lang="en-US" kern="0" dirty="0"/>
              <a:t>Shaked </a:t>
            </a:r>
            <a:r>
              <a:rPr lang="en-US" kern="0" dirty="0" err="1"/>
              <a:t>Yehiel</a:t>
            </a:r>
            <a:endParaRPr lang="en-US" kern="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5E5FAA8-36D7-4768-819A-6CDF1583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98" y="4478838"/>
            <a:ext cx="641804" cy="6730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EDA - Visualization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3475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Pie Charts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6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Games played: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D7922-7C53-4886-8A26-D42F1F8F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2267381"/>
            <a:ext cx="5068007" cy="420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96BB0-D974-4249-A0F1-1DCAD29A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82" y="2262617"/>
            <a:ext cx="4982270" cy="4210638"/>
          </a:xfrm>
          <a:prstGeom prst="rect">
            <a:avLst/>
          </a:prstGeom>
        </p:spPr>
      </p:pic>
      <p:sp>
        <p:nvSpPr>
          <p:cNvPr id="19" name="Google Shape;224;p45">
            <a:extLst>
              <a:ext uri="{FF2B5EF4-FFF2-40B4-BE49-F238E27FC236}">
                <a16:creationId xmlns:a16="http://schemas.microsoft.com/office/drawing/2014/main" id="{141EF4A8-D7E4-45EB-A8B1-D0CE914F0258}"/>
              </a:ext>
            </a:extLst>
          </p:cNvPr>
          <p:cNvSpPr txBox="1">
            <a:spLocks/>
          </p:cNvSpPr>
          <p:nvPr/>
        </p:nvSpPr>
        <p:spPr>
          <a:xfrm>
            <a:off x="5863373" y="1782200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Points per game: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Scatter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161655" y="1782200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MPG (Minutes Per Game)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PPG (Points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7760A-EF07-4540-B1CE-AA3E9566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8" y="2608799"/>
            <a:ext cx="6063529" cy="3989581"/>
          </a:xfrm>
          <a:prstGeom prst="rect">
            <a:avLst/>
          </a:prstGeom>
        </p:spPr>
      </p:pic>
      <p:sp>
        <p:nvSpPr>
          <p:cNvPr id="10" name="Google Shape;224;p45">
            <a:extLst>
              <a:ext uri="{FF2B5EF4-FFF2-40B4-BE49-F238E27FC236}">
                <a16:creationId xmlns:a16="http://schemas.microsoft.com/office/drawing/2014/main" id="{BF30B669-FA72-46BE-A22F-13DE61E765E5}"/>
              </a:ext>
            </a:extLst>
          </p:cNvPr>
          <p:cNvSpPr txBox="1">
            <a:spLocks/>
          </p:cNvSpPr>
          <p:nvPr/>
        </p:nvSpPr>
        <p:spPr>
          <a:xfrm>
            <a:off x="6609970" y="5318620"/>
            <a:ext cx="4733343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solidFill>
                  <a:schemeClr val="bg1"/>
                </a:solidFill>
              </a:rPr>
              <a:t>The conclusion about this scatter graph is that the more minutes you play the more points you make per game.</a:t>
            </a:r>
          </a:p>
        </p:txBody>
      </p:sp>
    </p:spTree>
    <p:extLst>
      <p:ext uri="{BB962C8B-B14F-4D97-AF65-F5344CB8AC3E}">
        <p14:creationId xmlns:p14="http://schemas.microsoft.com/office/powerpoint/2010/main" val="429291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EDA – Catplot</a:t>
            </a:r>
            <a:endParaRPr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5ADF0AEF-EBDC-4816-AD1E-1A79696784BD}"/>
              </a:ext>
            </a:extLst>
          </p:cNvPr>
          <p:cNvSpPr txBox="1">
            <a:spLocks/>
          </p:cNvSpPr>
          <p:nvPr/>
        </p:nvSpPr>
        <p:spPr>
          <a:xfrm>
            <a:off x="0" y="1220967"/>
            <a:ext cx="4636847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X stands for Weight </a:t>
            </a:r>
          </a:p>
          <a:p>
            <a:r>
              <a:rPr lang="en-US" kern="0" dirty="0">
                <a:solidFill>
                  <a:schemeClr val="bg1"/>
                </a:solidFill>
              </a:rPr>
              <a:t>Y stands for RPG (Rebounds per game)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1125F-6A3F-4E3E-9EC0-FB6D1195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3" y="1999572"/>
            <a:ext cx="9593014" cy="4858428"/>
          </a:xfrm>
          <a:prstGeom prst="rect">
            <a:avLst/>
          </a:prstGeom>
        </p:spPr>
      </p:pic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E47DD62C-F13E-4255-8092-815C2AC2992E}"/>
              </a:ext>
            </a:extLst>
          </p:cNvPr>
          <p:cNvSpPr txBox="1">
            <a:spLocks/>
          </p:cNvSpPr>
          <p:nvPr/>
        </p:nvSpPr>
        <p:spPr>
          <a:xfrm>
            <a:off x="4386133" y="941684"/>
            <a:ext cx="3667976" cy="16854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conclusion about this </a:t>
            </a:r>
            <a:r>
              <a:rPr lang="en-US" sz="2000" kern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catplot</a:t>
            </a:r>
            <a:r>
              <a:rPr lang="en-US" sz="200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graph the most optimal weight is between 90 to 110</a:t>
            </a:r>
          </a:p>
        </p:txBody>
      </p:sp>
    </p:spTree>
    <p:extLst>
      <p:ext uri="{BB962C8B-B14F-4D97-AF65-F5344CB8AC3E}">
        <p14:creationId xmlns:p14="http://schemas.microsoft.com/office/powerpoint/2010/main" val="24477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72668" y="1728132"/>
            <a:ext cx="5917732" cy="29086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7200" dirty="0"/>
              <a:t>Machine Learning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3966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The Machine Learning </a:t>
            </a:r>
            <a:r>
              <a:rPr lang="en" dirty="0"/>
              <a:t>Process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408C7B-CA96-4F46-8627-26455378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43" y="2931414"/>
            <a:ext cx="5080000" cy="2844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07EE4-7C26-495E-9EA0-7C3B5561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405" y="3156814"/>
            <a:ext cx="4589861" cy="2619400"/>
          </a:xfrm>
        </p:spPr>
        <p:txBody>
          <a:bodyPr/>
          <a:lstStyle/>
          <a:p>
            <a:pPr marL="186262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With the use of “</a:t>
            </a:r>
            <a:r>
              <a:rPr lang="en-US" sz="2000" dirty="0" err="1">
                <a:solidFill>
                  <a:schemeClr val="tx2"/>
                </a:solidFill>
              </a:rPr>
              <a:t>Sklearn</a:t>
            </a:r>
            <a:r>
              <a:rPr lang="en-US" sz="2000" dirty="0">
                <a:solidFill>
                  <a:schemeClr val="tx2"/>
                </a:solidFill>
              </a:rPr>
              <a:t>” library and Linear Regression we we’re able to find and tweak a model that predicts the optimal weight for each NBA player in our </a:t>
            </a:r>
            <a:r>
              <a:rPr lang="en-US" sz="2000" dirty="0" err="1">
                <a:solidFill>
                  <a:schemeClr val="tx2"/>
                </a:solidFill>
              </a:rPr>
              <a:t>dataframe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  <a:endParaRPr lang="en-IL" sz="20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EA6C-CF75-49B7-9F13-09AC79045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4" y="1242022"/>
            <a:ext cx="494416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6315467" y="552029"/>
            <a:ext cx="4625200" cy="58118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FGM (Field Goals Made)</a:t>
            </a:r>
          </a:p>
          <a:p>
            <a:r>
              <a:rPr lang="en-US" dirty="0"/>
              <a:t>FGA (Field Goals Attempted)</a:t>
            </a:r>
          </a:p>
          <a:p>
            <a:r>
              <a:rPr lang="en-US" dirty="0"/>
              <a:t>FG% (Field Goal Percent)</a:t>
            </a:r>
          </a:p>
          <a:p>
            <a:r>
              <a:rPr lang="en-US" dirty="0">
                <a:solidFill>
                  <a:schemeClr val="lt1"/>
                </a:solidFill>
              </a:rPr>
              <a:t>3P</a:t>
            </a:r>
            <a:r>
              <a:rPr lang="en-US" dirty="0"/>
              <a:t>M (3 Points Made)</a:t>
            </a:r>
          </a:p>
          <a:p>
            <a:r>
              <a:rPr lang="en-US" dirty="0">
                <a:solidFill>
                  <a:schemeClr val="lt1"/>
                </a:solidFill>
              </a:rPr>
              <a:t>3PA (3 Points Attempted)</a:t>
            </a:r>
          </a:p>
          <a:p>
            <a:r>
              <a:rPr lang="en-US" dirty="0"/>
              <a:t>3P% (3 Points Percent)</a:t>
            </a:r>
          </a:p>
          <a:p>
            <a:r>
              <a:rPr lang="en-US" dirty="0">
                <a:solidFill>
                  <a:schemeClr val="lt1"/>
                </a:solidFill>
              </a:rPr>
              <a:t>FTM (</a:t>
            </a:r>
            <a:r>
              <a:rPr lang="en-US" dirty="0"/>
              <a:t>Free Throws Made)</a:t>
            </a:r>
          </a:p>
          <a:p>
            <a:r>
              <a:rPr lang="en-US" dirty="0">
                <a:solidFill>
                  <a:schemeClr val="lt1"/>
                </a:solidFill>
              </a:rPr>
              <a:t>FTA </a:t>
            </a:r>
            <a:r>
              <a:rPr lang="en-US" dirty="0"/>
              <a:t> (Free Throws Attempted)</a:t>
            </a:r>
          </a:p>
          <a:p>
            <a:r>
              <a:rPr lang="en-US" dirty="0">
                <a:solidFill>
                  <a:schemeClr val="lt1"/>
                </a:solidFill>
              </a:rPr>
              <a:t>FT% (</a:t>
            </a:r>
            <a:r>
              <a:rPr lang="en-US" dirty="0"/>
              <a:t>Free Throws Percent)</a:t>
            </a:r>
          </a:p>
          <a:p>
            <a:r>
              <a:rPr lang="en-US" dirty="0">
                <a:solidFill>
                  <a:schemeClr val="lt1"/>
                </a:solidFill>
              </a:rPr>
              <a:t>TOV (</a:t>
            </a:r>
            <a:r>
              <a:rPr lang="en-US" dirty="0"/>
              <a:t>Turnovers)</a:t>
            </a:r>
            <a:endParaRPr lang="he-IL" dirty="0"/>
          </a:p>
          <a:p>
            <a:r>
              <a:rPr lang="en-US" dirty="0">
                <a:solidFill>
                  <a:schemeClr val="lt1"/>
                </a:solidFill>
              </a:rPr>
              <a:t>PF (Personal Foul)</a:t>
            </a:r>
          </a:p>
          <a:p>
            <a:r>
              <a:rPr lang="en-US" dirty="0"/>
              <a:t>ORB (Offensive Rebounds)</a:t>
            </a:r>
          </a:p>
          <a:p>
            <a:r>
              <a:rPr lang="en-US" dirty="0">
                <a:solidFill>
                  <a:schemeClr val="lt1"/>
                </a:solidFill>
              </a:rPr>
              <a:t>DRB (</a:t>
            </a:r>
            <a:r>
              <a:rPr lang="en-US" dirty="0"/>
              <a:t>Defensive Rebounds)</a:t>
            </a:r>
          </a:p>
          <a:p>
            <a:r>
              <a:rPr lang="en-US" dirty="0"/>
              <a:t>RPG (Rebounds per game)</a:t>
            </a:r>
          </a:p>
          <a:p>
            <a:r>
              <a:rPr lang="en-US" dirty="0"/>
              <a:t>APG (Assists per game)</a:t>
            </a:r>
          </a:p>
          <a:p>
            <a:r>
              <a:rPr lang="en-US" dirty="0"/>
              <a:t>SPG (Steals per game)</a:t>
            </a:r>
          </a:p>
          <a:p>
            <a:r>
              <a:rPr lang="en-US" dirty="0"/>
              <a:t>BPG (Blocks per game)</a:t>
            </a:r>
          </a:p>
          <a:p>
            <a:r>
              <a:rPr lang="en-US" dirty="0"/>
              <a:t>PPG (Points per game)</a:t>
            </a:r>
          </a:p>
          <a:p>
            <a:r>
              <a:rPr lang="en-US" dirty="0"/>
              <a:t>Height</a:t>
            </a:r>
          </a:p>
          <a:p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We used the following columns for the study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C523998-7A71-4800-9023-AA7591CA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8" y="1738901"/>
            <a:ext cx="6020110" cy="2690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40522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Ytest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Xtest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1F785-350F-4116-91A7-26BF89C7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2491531"/>
            <a:ext cx="5535900" cy="30200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D2D67A2-D2C8-481C-85AD-9174E54E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53" y="2726740"/>
            <a:ext cx="4105848" cy="22482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377515" y="1826673"/>
            <a:ext cx="3636800" cy="8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 err="1">
                <a:solidFill>
                  <a:schemeClr val="tx2"/>
                </a:solidFill>
              </a:rPr>
              <a:t>Ytrain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EEF809C-E489-464A-91D2-FB14F75A95D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260055" y="1826673"/>
            <a:ext cx="3636800" cy="8072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Xtrain</a:t>
            </a:r>
            <a:endParaRPr lang="en-IL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3EEAF4-B7BB-4AEC-A343-033E6633F28E}"/>
              </a:ext>
            </a:extLst>
          </p:cNvPr>
          <p:cNvCxnSpPr/>
          <p:nvPr/>
        </p:nvCxnSpPr>
        <p:spPr>
          <a:xfrm>
            <a:off x="6425967" y="1504041"/>
            <a:ext cx="0" cy="4712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33D35-526B-4371-95BF-80E11DD8C81A}"/>
              </a:ext>
            </a:extLst>
          </p:cNvPr>
          <p:cNvCxnSpPr/>
          <p:nvPr/>
        </p:nvCxnSpPr>
        <p:spPr>
          <a:xfrm>
            <a:off x="6096000" y="1731709"/>
            <a:ext cx="0" cy="475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BB145F-7F97-4C37-A8E8-C82DD338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5" y="2422038"/>
            <a:ext cx="5725150" cy="33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1D21A-1D97-45CB-B1DD-288C7293A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67" y="2633873"/>
            <a:ext cx="5176697" cy="255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68.466%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first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4F0CFB-BF25-4D1E-B9CB-9B823C05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96" y="1131002"/>
            <a:ext cx="5792008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How can we check if there is optimal weight and height?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660400" y="3812400"/>
            <a:ext cx="8871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359148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First Step</a:t>
            </a:r>
            <a:endParaRPr sz="1867" dirty="0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359152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Acquisition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6318081" y="2796917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Third Step</a:t>
            </a:r>
            <a:endParaRPr sz="1867" dirty="0"/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6318085" y="4244051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1867" dirty="0">
                <a:solidFill>
                  <a:schemeClr val="lt1"/>
                </a:solidFill>
              </a:rPr>
              <a:t>Exploratory Data Analysis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3839719" y="2523963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Data Cleaning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3839715" y="4307793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Second Step</a:t>
            </a:r>
            <a:endParaRPr sz="1867" dirty="0"/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8796452" y="2508079"/>
            <a:ext cx="2036400" cy="96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1867" dirty="0">
                <a:solidFill>
                  <a:schemeClr val="lt1"/>
                </a:solidFill>
              </a:rPr>
              <a:t>Machine Learning</a:t>
            </a:r>
            <a:endParaRPr sz="1867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8796448" y="4291909"/>
            <a:ext cx="2036400" cy="46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/>
              <a:t>Last Step</a:t>
            </a:r>
            <a:endParaRPr sz="1867" dirty="0"/>
          </a:p>
        </p:txBody>
      </p:sp>
      <p:sp>
        <p:nvSpPr>
          <p:cNvPr id="1965" name="Google Shape;1965;p54"/>
          <p:cNvSpPr/>
          <p:nvPr/>
        </p:nvSpPr>
        <p:spPr>
          <a:xfrm>
            <a:off x="22323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6" name="Google Shape;1966;p54"/>
          <p:cNvSpPr/>
          <p:nvPr/>
        </p:nvSpPr>
        <p:spPr>
          <a:xfrm>
            <a:off x="4712900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7" name="Google Shape;1967;p54"/>
          <p:cNvSpPr/>
          <p:nvPr/>
        </p:nvSpPr>
        <p:spPr>
          <a:xfrm>
            <a:off x="7193467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8" name="Google Shape;1968;p54"/>
          <p:cNvSpPr/>
          <p:nvPr/>
        </p:nvSpPr>
        <p:spPr>
          <a:xfrm>
            <a:off x="9674033" y="3667400"/>
            <a:ext cx="290000" cy="2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B37B6B-AF92-40F8-9FC6-09EAFD85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" y="0"/>
            <a:ext cx="1216578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114140" y="391455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After the result we tried to tweak our model: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51060-54EB-4226-A258-E3237AE6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06" y="4685439"/>
            <a:ext cx="3715268" cy="4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DB69E-0A80-4464-9675-E0A59754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82" y="1049231"/>
            <a:ext cx="7190545" cy="3202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24D44-4826-474E-B668-4B3296267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8" y="5319310"/>
            <a:ext cx="585869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2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68.453%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That’s our second result!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9FDC1D-0532-4DA5-B7A5-D944E632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10" y="1221093"/>
            <a:ext cx="535379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Conclusions and results!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503892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</a:t>
            </a:r>
            <a:r>
              <a:rPr lang="en" dirty="0"/>
              <a:t>irst Result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6342909" y="1848567"/>
            <a:ext cx="43452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Second Result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810D62-1C93-49AA-8821-1E3F864C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9767"/>
            <a:ext cx="2857899" cy="3343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84C6F-E0A9-43A9-AE76-834E3036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45" y="2579767"/>
            <a:ext cx="283884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4254000" y="37933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600" dirty="0"/>
              <a:t>Data </a:t>
            </a:r>
            <a:r>
              <a:rPr lang="en-US" sz="6600" dirty="0"/>
              <a:t>Acquisition</a:t>
            </a:r>
            <a:endParaRPr sz="6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Data </a:t>
            </a:r>
            <a:r>
              <a:rPr lang="en-US" dirty="0" err="1"/>
              <a:t>Acquistion</a:t>
            </a:r>
            <a:r>
              <a:rPr lang="en-US" dirty="0"/>
              <a:t> Process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ealGM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most the details about the players of the NBA since 1996.</a:t>
            </a:r>
          </a:p>
          <a:p>
            <a:pPr marL="0" indent="0"/>
            <a:r>
              <a:rPr lang="en-US" dirty="0"/>
              <a:t>We used a crawler for that!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Kaggle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6422084" y="4197432"/>
            <a:ext cx="3186800" cy="19181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took and apply some of the data </a:t>
            </a:r>
            <a:r>
              <a:rPr lang="en-US" dirty="0"/>
              <a:t>in that pre-made database </a:t>
            </a:r>
            <a:r>
              <a:rPr lang="en" dirty="0"/>
              <a:t>about our players to add more features to each player including weight and height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3995317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7834284" y="4112131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9A67B3-D247-4FC9-8DE8-357601A4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181"/>
            <a:ext cx="3186800" cy="16128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We used “BeautifulSoup” to crawl the tables of the NBA Players from RealGM and saved them into a dataframe.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E7260-E248-4735-8428-1D74FEA0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76" y="1174459"/>
            <a:ext cx="4986775" cy="2567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63BA6-F08C-4AC4-BB41-733CC351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34" y="3741491"/>
            <a:ext cx="8077817" cy="2683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95558" y="127577"/>
            <a:ext cx="5253600" cy="10468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To update the “Height” and “Weight” columns we combined the dataframe we achieved with the premade dataframe from Kaggle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66A7B-C7E7-4D18-8392-A948A3B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06" y="1237703"/>
            <a:ext cx="6438705" cy="94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BF9B3-ECCB-41C6-9CDB-693D8D42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61" y="3180837"/>
            <a:ext cx="7049549" cy="3677163"/>
          </a:xfrm>
          <a:prstGeom prst="rect">
            <a:avLst/>
          </a:prstGeom>
        </p:spPr>
      </p:pic>
      <p:sp>
        <p:nvSpPr>
          <p:cNvPr id="9" name="Google Shape;195;p41">
            <a:extLst>
              <a:ext uri="{FF2B5EF4-FFF2-40B4-BE49-F238E27FC236}">
                <a16:creationId xmlns:a16="http://schemas.microsoft.com/office/drawing/2014/main" id="{3B41679F-4303-4D95-9BEE-D5A583768941}"/>
              </a:ext>
            </a:extLst>
          </p:cNvPr>
          <p:cNvSpPr txBox="1">
            <a:spLocks/>
          </p:cNvSpPr>
          <p:nvPr/>
        </p:nvSpPr>
        <p:spPr>
          <a:xfrm>
            <a:off x="1467528" y="5381537"/>
            <a:ext cx="3591033" cy="104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kern="0" dirty="0"/>
              <a:t>And as a result we achieved our first dataframe to work with!</a:t>
            </a:r>
          </a:p>
        </p:txBody>
      </p:sp>
    </p:spTree>
    <p:extLst>
      <p:ext uri="{BB962C8B-B14F-4D97-AF65-F5344CB8AC3E}">
        <p14:creationId xmlns:p14="http://schemas.microsoft.com/office/powerpoint/2010/main" val="246041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600" dirty="0"/>
              <a:t>Data Cleaning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32299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</a:t>
            </a:r>
            <a:r>
              <a:rPr lang="en" dirty="0"/>
              <a:t>he cleaning process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Removed duplicates</a:t>
            </a:r>
            <a:endParaRPr dirty="0"/>
          </a:p>
          <a:p>
            <a:pPr>
              <a:spcBef>
                <a:spcPts val="1333"/>
              </a:spcBef>
            </a:pPr>
            <a:r>
              <a:rPr lang="en-US" dirty="0"/>
              <a:t>Removed empty columns using thresh of 19</a:t>
            </a:r>
          </a:p>
          <a:p>
            <a:pPr>
              <a:spcBef>
                <a:spcPts val="1333"/>
              </a:spcBef>
            </a:pPr>
            <a:r>
              <a:rPr lang="en-US" dirty="0"/>
              <a:t>Removed players without weight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665C6-104D-4B13-9B4A-0DC2C4E8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03" y="3206301"/>
            <a:ext cx="4568737" cy="2569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811FB5-1FB1-4330-8D59-4527C9D4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33" y="5385635"/>
            <a:ext cx="4124901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114650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before the cleaning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74760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after the first cleaning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39408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Amount of Data on the final dataframe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11791733" y="523396"/>
            <a:ext cx="0" cy="581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475</Words>
  <Application>Microsoft Office PowerPoint</Application>
  <PresentationFormat>Widescreen</PresentationFormat>
  <Paragraphs>82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Montserrat</vt:lpstr>
      <vt:lpstr>Montserrat ExtraBold</vt:lpstr>
      <vt:lpstr>Montserrat ExtraLight</vt:lpstr>
      <vt:lpstr>Montserrat Medium</vt:lpstr>
      <vt:lpstr>Futuristic Background by Slidesgo</vt:lpstr>
      <vt:lpstr>Basketball</vt:lpstr>
      <vt:lpstr>How can we check if there is optimal weight and height?</vt:lpstr>
      <vt:lpstr>Data Acquisition</vt:lpstr>
      <vt:lpstr>Data Acquistion Process</vt:lpstr>
      <vt:lpstr>PowerPoint Presentation</vt:lpstr>
      <vt:lpstr>PowerPoint Presentation</vt:lpstr>
      <vt:lpstr>Data Cleaning</vt:lpstr>
      <vt:lpstr>The cleaning process</vt:lpstr>
      <vt:lpstr>114650</vt:lpstr>
      <vt:lpstr>EDA - Visualization</vt:lpstr>
      <vt:lpstr>EDA – Pie Charts</vt:lpstr>
      <vt:lpstr>EDA – Scatter</vt:lpstr>
      <vt:lpstr>EDA – Catplot</vt:lpstr>
      <vt:lpstr>Machine Learning</vt:lpstr>
      <vt:lpstr>The Machine Learning Process</vt:lpstr>
      <vt:lpstr>We used the following columns for the study</vt:lpstr>
      <vt:lpstr>PowerPoint Presentation</vt:lpstr>
      <vt:lpstr>PowerPoint Presentation</vt:lpstr>
      <vt:lpstr>68.466%</vt:lpstr>
      <vt:lpstr>PowerPoint Presentation</vt:lpstr>
      <vt:lpstr>68.453%</vt:lpstr>
      <vt:lpstr>Conclusions and results!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Itai Markovetzky</dc:creator>
  <cp:lastModifiedBy>Itai Markovetzky</cp:lastModifiedBy>
  <cp:revision>18</cp:revision>
  <dcterms:created xsi:type="dcterms:W3CDTF">2021-06-22T16:34:14Z</dcterms:created>
  <dcterms:modified xsi:type="dcterms:W3CDTF">2021-06-23T15:07:55Z</dcterms:modified>
</cp:coreProperties>
</file>